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44966-AA5E-4090-B020-7252E1D41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61AADD-7D6E-4AF6-A213-2D309BD4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5B8D8-DA83-4B04-9BC6-446A96E9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79ABE9-848B-41C9-98C4-84B1367A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71C293-A37F-455D-83DC-2C4FA900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90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97F4E-CD11-4376-B479-E1718576A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9C1C31-707D-49E9-979A-0D3BCB745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0F90A6-3C2F-4C88-9B4D-0C9D2C3D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9D79A-7648-4CE9-82A3-73DA791E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BB896F-99FC-4D5E-BEBB-1C630ADD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1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CC20EB2-D122-45A6-9BF9-BD781221C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E3B7CD-C785-4F6E-BF9F-B2F26ECB3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A2E63E-A82E-4187-974E-E4A3E3239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AAC1D0-0673-4747-91A7-F3AB9871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50E188-8717-4DBA-B986-1CE4FE3D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4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42317-4BAB-42C5-8416-E58443AE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D80296-9C22-4F74-8A4A-BBFDA9B0F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8454BC-3B8C-437C-8FBF-83BDCA5FE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8B85F6-C97D-4A10-9B23-92C34A78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0C7A0D-A1CF-4DA6-B1A1-33B0C49E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57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7D2E5-A63E-4C92-B2E5-EDBECB6A7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CDE2CE-45F3-4C27-8884-22349F953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DE914A-DDBE-4736-A8CA-E48B96DD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6F059C-5908-4160-9771-3F8000E0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EB4B56-F160-4716-BD19-2C11FE9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13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53BB2-5907-4A0C-A62C-99BA04F1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4263F6-E996-4A3F-AFB0-D61F56F9D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835492-B670-4AD4-84F0-38D7BE880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FE99A3-BCFF-439B-8B04-0DDF95D5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4E5EAF-02DB-4AE0-B9B0-0A5B1BAB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CD26CA-0CAD-4B5C-A3DA-90BFE64B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0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75CBC-D3BC-48E8-B540-88BE07651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12777E-C745-4A5F-9C28-B48D3AAA8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9CC90B-75E6-473F-A865-93040201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85D66ED-06D2-414F-A606-EE762CFB2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45E38F-57D8-4D55-AEDC-039FE60DB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A2D3E8-D5F3-4F5F-8238-6C2670CEB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B1B55D-C50D-4C4E-80D4-7C999CBE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545B802-2F53-4F12-A131-49DE4FF8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69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966F3F-C463-4ECB-B84B-B373BAB7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987A7F-63FF-46A2-8CCB-C332D26F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52D1F1-EC8F-4A4E-8638-3CA73BBC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2D329A-B05F-495E-9D94-6BDECCFD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74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C01449-F121-431C-8C6C-27C254EA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7BB9228-0345-4D0B-9E43-532FCFA4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7DF6D6-CBCA-4587-9C8D-7929504C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28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F41D3-6B4F-4283-BB4C-2A1214FB5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F2D601-7AB7-4495-AB44-812724FFF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BB764B-F4B4-4564-A44F-23857124E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096CF-5B71-447E-BE96-E58A9015E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DE0C93-A3D0-4E5A-A936-35030C7E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1D5FDB-D181-4B2D-8CFC-A2A2EF3B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67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A9EB3-4F79-4C9C-BB02-C20AD13F6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722D8A-F3FC-4E31-9872-FC98B84C6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BC5573-A602-4F2D-8A02-486C416D5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B57132-9407-411C-96F4-E508B5EC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E8EF92-72A4-46A6-B432-F714A99B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6C5946-702E-461F-8683-DD1FB3E5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62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8E2ED1-CC72-4A9A-A754-2DE3ED581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021443-023B-4F01-AA44-E9F9F1FFB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9895ED-E1C2-4E8E-940A-DE945546E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C7ED-E017-4313-B6ED-021D09270DE6}" type="datetimeFigureOut">
              <a:rPr lang="de-DE" smtClean="0"/>
              <a:t>14.05.2021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0235CD-0089-4A37-9F5F-EAFFB832A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ABBEBB-F2BB-40BA-A6F8-6CE8CA001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CBBC-DD76-44B8-921C-89592052397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748757F-7399-4FDD-92AC-009E869B69F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35" y="208641"/>
            <a:ext cx="9526329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8E14E-E053-414F-B8E1-B028C476E3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Folie 1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C83135-A263-4F2D-A748-85D486B0E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06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B6B88-47C5-4EA7-8229-78C38DF8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CEFA9D-7BD3-4F24-9D17-CBB249F0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Folie 2</a:t>
            </a:r>
          </a:p>
          <a:p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80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Folie 1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 </dc:title>
  <dc:creator>User</dc:creator>
  <cp:lastModifiedBy>User</cp:lastModifiedBy>
  <cp:revision>1</cp:revision>
  <dcterms:created xsi:type="dcterms:W3CDTF">2021-05-14T10:08:51Z</dcterms:created>
  <dcterms:modified xsi:type="dcterms:W3CDTF">2021-05-14T10:09:22Z</dcterms:modified>
</cp:coreProperties>
</file>